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382" r:id="rId3"/>
    <p:sldId id="260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8" r:id="rId26"/>
    <p:sldId id="289" r:id="rId27"/>
    <p:sldId id="322" r:id="rId28"/>
    <p:sldId id="323" r:id="rId29"/>
    <p:sldId id="324" r:id="rId30"/>
    <p:sldId id="383" r:id="rId31"/>
    <p:sldId id="325" r:id="rId32"/>
    <p:sldId id="326" r:id="rId33"/>
    <p:sldId id="327" r:id="rId34"/>
    <p:sldId id="328" r:id="rId35"/>
    <p:sldId id="329" r:id="rId36"/>
    <p:sldId id="384" r:id="rId37"/>
    <p:sldId id="385" r:id="rId38"/>
    <p:sldId id="386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87" r:id="rId47"/>
    <p:sldId id="388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81" r:id="rId69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89F6C-1722-4E3B-AB2F-7E3E7059F1B2}" v="23" dt="2023-02-24T14:11:48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83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 Gong" userId="0ff8c509-1087-48ec-bf60-e4c00b098044" providerId="ADAL" clId="{4D489F6C-1722-4E3B-AB2F-7E3E7059F1B2}"/>
    <pc:docChg chg="undo custSel modSld">
      <pc:chgData name="Xun Gong" userId="0ff8c509-1087-48ec-bf60-e4c00b098044" providerId="ADAL" clId="{4D489F6C-1722-4E3B-AB2F-7E3E7059F1B2}" dt="2023-02-24T14:11:48.831" v="93" actId="108"/>
      <pc:docMkLst>
        <pc:docMk/>
      </pc:docMkLst>
      <pc:sldChg chg="addSp delSp modSp mod">
        <pc:chgData name="Xun Gong" userId="0ff8c509-1087-48ec-bf60-e4c00b098044" providerId="ADAL" clId="{4D489F6C-1722-4E3B-AB2F-7E3E7059F1B2}" dt="2023-02-21T15:59:53.478" v="17" actId="14100"/>
        <pc:sldMkLst>
          <pc:docMk/>
          <pc:sldMk cId="89043794" sldId="260"/>
        </pc:sldMkLst>
        <pc:cxnChg chg="add del">
          <ac:chgData name="Xun Gong" userId="0ff8c509-1087-48ec-bf60-e4c00b098044" providerId="ADAL" clId="{4D489F6C-1722-4E3B-AB2F-7E3E7059F1B2}" dt="2023-02-21T15:58:58.510" v="1" actId="11529"/>
          <ac:cxnSpMkLst>
            <pc:docMk/>
            <pc:sldMk cId="89043794" sldId="260"/>
            <ac:cxnSpMk id="3" creationId="{5A635D16-F3F5-CBE7-DD7E-66409EEDAB5B}"/>
          </ac:cxnSpMkLst>
        </pc:cxnChg>
        <pc:cxnChg chg="add mod">
          <ac:chgData name="Xun Gong" userId="0ff8c509-1087-48ec-bf60-e4c00b098044" providerId="ADAL" clId="{4D489F6C-1722-4E3B-AB2F-7E3E7059F1B2}" dt="2023-02-21T15:59:21.944" v="7" actId="1582"/>
          <ac:cxnSpMkLst>
            <pc:docMk/>
            <pc:sldMk cId="89043794" sldId="260"/>
            <ac:cxnSpMk id="9" creationId="{B054BDF1-E4B6-B0EA-50FB-22CB86EACEDF}"/>
          </ac:cxnSpMkLst>
        </pc:cxnChg>
        <pc:cxnChg chg="add mod">
          <ac:chgData name="Xun Gong" userId="0ff8c509-1087-48ec-bf60-e4c00b098044" providerId="ADAL" clId="{4D489F6C-1722-4E3B-AB2F-7E3E7059F1B2}" dt="2023-02-21T15:59:30.663" v="10" actId="14100"/>
          <ac:cxnSpMkLst>
            <pc:docMk/>
            <pc:sldMk cId="89043794" sldId="260"/>
            <ac:cxnSpMk id="10" creationId="{F44C2355-3D1F-8220-6BEA-442B261C9AC8}"/>
          </ac:cxnSpMkLst>
        </pc:cxnChg>
        <pc:cxnChg chg="add mod">
          <ac:chgData name="Xun Gong" userId="0ff8c509-1087-48ec-bf60-e4c00b098044" providerId="ADAL" clId="{4D489F6C-1722-4E3B-AB2F-7E3E7059F1B2}" dt="2023-02-21T15:59:47.152" v="14" actId="1076"/>
          <ac:cxnSpMkLst>
            <pc:docMk/>
            <pc:sldMk cId="89043794" sldId="260"/>
            <ac:cxnSpMk id="12" creationId="{040CF97D-8C04-324E-4726-E693DB01F823}"/>
          </ac:cxnSpMkLst>
        </pc:cxnChg>
        <pc:cxnChg chg="add mod">
          <ac:chgData name="Xun Gong" userId="0ff8c509-1087-48ec-bf60-e4c00b098044" providerId="ADAL" clId="{4D489F6C-1722-4E3B-AB2F-7E3E7059F1B2}" dt="2023-02-21T15:59:53.478" v="17" actId="14100"/>
          <ac:cxnSpMkLst>
            <pc:docMk/>
            <pc:sldMk cId="89043794" sldId="260"/>
            <ac:cxnSpMk id="14" creationId="{290E1726-11A6-FF46-F22A-2D582037D5DF}"/>
          </ac:cxnSpMkLst>
        </pc:cxnChg>
      </pc:sldChg>
      <pc:sldChg chg="addSp modSp mod">
        <pc:chgData name="Xun Gong" userId="0ff8c509-1087-48ec-bf60-e4c00b098044" providerId="ADAL" clId="{4D489F6C-1722-4E3B-AB2F-7E3E7059F1B2}" dt="2023-02-21T16:00:39.214" v="26" actId="14100"/>
        <pc:sldMkLst>
          <pc:docMk/>
          <pc:sldMk cId="372804635" sldId="263"/>
        </pc:sldMkLst>
        <pc:cxnChg chg="add mod">
          <ac:chgData name="Xun Gong" userId="0ff8c509-1087-48ec-bf60-e4c00b098044" providerId="ADAL" clId="{4D489F6C-1722-4E3B-AB2F-7E3E7059F1B2}" dt="2023-02-21T16:00:19.625" v="20" actId="14100"/>
          <ac:cxnSpMkLst>
            <pc:docMk/>
            <pc:sldMk cId="372804635" sldId="263"/>
            <ac:cxnSpMk id="2" creationId="{2FB54321-E7AE-3245-ED3D-A2EF7F7FD1B4}"/>
          </ac:cxnSpMkLst>
        </pc:cxnChg>
        <pc:cxnChg chg="add mod">
          <ac:chgData name="Xun Gong" userId="0ff8c509-1087-48ec-bf60-e4c00b098044" providerId="ADAL" clId="{4D489F6C-1722-4E3B-AB2F-7E3E7059F1B2}" dt="2023-02-21T16:00:30.249" v="23" actId="14100"/>
          <ac:cxnSpMkLst>
            <pc:docMk/>
            <pc:sldMk cId="372804635" sldId="263"/>
            <ac:cxnSpMk id="7" creationId="{F4EF4EEA-8E5D-7420-3752-39EF1711209F}"/>
          </ac:cxnSpMkLst>
        </pc:cxnChg>
        <pc:cxnChg chg="add mod">
          <ac:chgData name="Xun Gong" userId="0ff8c509-1087-48ec-bf60-e4c00b098044" providerId="ADAL" clId="{4D489F6C-1722-4E3B-AB2F-7E3E7059F1B2}" dt="2023-02-21T16:00:39.214" v="26" actId="14100"/>
          <ac:cxnSpMkLst>
            <pc:docMk/>
            <pc:sldMk cId="372804635" sldId="263"/>
            <ac:cxnSpMk id="9" creationId="{3794205B-858C-6044-1F12-49B375A88BA3}"/>
          </ac:cxnSpMkLst>
        </pc:cxnChg>
      </pc:sldChg>
      <pc:sldChg chg="addSp modSp mod">
        <pc:chgData name="Xun Gong" userId="0ff8c509-1087-48ec-bf60-e4c00b098044" providerId="ADAL" clId="{4D489F6C-1722-4E3B-AB2F-7E3E7059F1B2}" dt="2023-02-21T16:01:53.763" v="29" actId="14100"/>
        <pc:sldMkLst>
          <pc:docMk/>
          <pc:sldMk cId="846099127" sldId="264"/>
        </pc:sldMkLst>
        <pc:cxnChg chg="add mod">
          <ac:chgData name="Xun Gong" userId="0ff8c509-1087-48ec-bf60-e4c00b098044" providerId="ADAL" clId="{4D489F6C-1722-4E3B-AB2F-7E3E7059F1B2}" dt="2023-02-21T16:01:53.763" v="29" actId="14100"/>
          <ac:cxnSpMkLst>
            <pc:docMk/>
            <pc:sldMk cId="846099127" sldId="264"/>
            <ac:cxnSpMk id="2" creationId="{3B1C295D-547A-6165-9183-793D9E5DF157}"/>
          </ac:cxnSpMkLst>
        </pc:cxnChg>
      </pc:sldChg>
      <pc:sldChg chg="addSp delSp modSp mod">
        <pc:chgData name="Xun Gong" userId="0ff8c509-1087-48ec-bf60-e4c00b098044" providerId="ADAL" clId="{4D489F6C-1722-4E3B-AB2F-7E3E7059F1B2}" dt="2023-02-21T16:04:37.115" v="53" actId="14100"/>
        <pc:sldMkLst>
          <pc:docMk/>
          <pc:sldMk cId="2994655294" sldId="265"/>
        </pc:sldMkLst>
        <pc:cxnChg chg="add mod">
          <ac:chgData name="Xun Gong" userId="0ff8c509-1087-48ec-bf60-e4c00b098044" providerId="ADAL" clId="{4D489F6C-1722-4E3B-AB2F-7E3E7059F1B2}" dt="2023-02-21T16:03:23.023" v="32" actId="14100"/>
          <ac:cxnSpMkLst>
            <pc:docMk/>
            <pc:sldMk cId="2994655294" sldId="265"/>
            <ac:cxnSpMk id="2" creationId="{2E765ABA-C02F-6916-5D6E-8832AA5705F9}"/>
          </ac:cxnSpMkLst>
        </pc:cxnChg>
        <pc:cxnChg chg="add mod">
          <ac:chgData name="Xun Gong" userId="0ff8c509-1087-48ec-bf60-e4c00b098044" providerId="ADAL" clId="{4D489F6C-1722-4E3B-AB2F-7E3E7059F1B2}" dt="2023-02-21T16:03:33.187" v="37" actId="14100"/>
          <ac:cxnSpMkLst>
            <pc:docMk/>
            <pc:sldMk cId="2994655294" sldId="265"/>
            <ac:cxnSpMk id="5" creationId="{88763224-CF42-E0FF-D174-E63F9F76BFAE}"/>
          </ac:cxnSpMkLst>
        </pc:cxnChg>
        <pc:cxnChg chg="add del mod">
          <ac:chgData name="Xun Gong" userId="0ff8c509-1087-48ec-bf60-e4c00b098044" providerId="ADAL" clId="{4D489F6C-1722-4E3B-AB2F-7E3E7059F1B2}" dt="2023-02-21T16:03:59.074" v="47" actId="1076"/>
          <ac:cxnSpMkLst>
            <pc:docMk/>
            <pc:sldMk cId="2994655294" sldId="265"/>
            <ac:cxnSpMk id="6" creationId="{B551D933-6D5C-F408-9CEF-19C507ACA7FB}"/>
          </ac:cxnSpMkLst>
        </pc:cxnChg>
        <pc:cxnChg chg="add del mod">
          <ac:chgData name="Xun Gong" userId="0ff8c509-1087-48ec-bf60-e4c00b098044" providerId="ADAL" clId="{4D489F6C-1722-4E3B-AB2F-7E3E7059F1B2}" dt="2023-02-21T16:04:17.666" v="50" actId="14100"/>
          <ac:cxnSpMkLst>
            <pc:docMk/>
            <pc:sldMk cId="2994655294" sldId="265"/>
            <ac:cxnSpMk id="8" creationId="{53DA0A4A-D7AA-6575-389B-7740F6FC6D5E}"/>
          </ac:cxnSpMkLst>
        </pc:cxnChg>
        <pc:cxnChg chg="add mod">
          <ac:chgData name="Xun Gong" userId="0ff8c509-1087-48ec-bf60-e4c00b098044" providerId="ADAL" clId="{4D489F6C-1722-4E3B-AB2F-7E3E7059F1B2}" dt="2023-02-21T16:04:37.115" v="53" actId="14100"/>
          <ac:cxnSpMkLst>
            <pc:docMk/>
            <pc:sldMk cId="2994655294" sldId="265"/>
            <ac:cxnSpMk id="11" creationId="{E679DE4F-73B0-B444-FE37-9B3178B9C55E}"/>
          </ac:cxnSpMkLst>
        </pc:cxnChg>
      </pc:sldChg>
      <pc:sldChg chg="addSp modSp mod">
        <pc:chgData name="Xun Gong" userId="0ff8c509-1087-48ec-bf60-e4c00b098044" providerId="ADAL" clId="{4D489F6C-1722-4E3B-AB2F-7E3E7059F1B2}" dt="2023-02-21T16:06:59.392" v="61" actId="14100"/>
        <pc:sldMkLst>
          <pc:docMk/>
          <pc:sldMk cId="1559593930" sldId="266"/>
        </pc:sldMkLst>
        <pc:cxnChg chg="add mod">
          <ac:chgData name="Xun Gong" userId="0ff8c509-1087-48ec-bf60-e4c00b098044" providerId="ADAL" clId="{4D489F6C-1722-4E3B-AB2F-7E3E7059F1B2}" dt="2023-02-21T16:06:46.006" v="56" actId="14100"/>
          <ac:cxnSpMkLst>
            <pc:docMk/>
            <pc:sldMk cId="1559593930" sldId="266"/>
            <ac:cxnSpMk id="2" creationId="{589F11ED-98A7-C85F-1690-A6DEBEB0001D}"/>
          </ac:cxnSpMkLst>
        </pc:cxnChg>
        <pc:cxnChg chg="add mod">
          <ac:chgData name="Xun Gong" userId="0ff8c509-1087-48ec-bf60-e4c00b098044" providerId="ADAL" clId="{4D489F6C-1722-4E3B-AB2F-7E3E7059F1B2}" dt="2023-02-21T16:06:51.356" v="58" actId="1076"/>
          <ac:cxnSpMkLst>
            <pc:docMk/>
            <pc:sldMk cId="1559593930" sldId="266"/>
            <ac:cxnSpMk id="6" creationId="{7949E35B-8686-0BB4-2FA5-B5E948573263}"/>
          </ac:cxnSpMkLst>
        </pc:cxnChg>
        <pc:cxnChg chg="add mod">
          <ac:chgData name="Xun Gong" userId="0ff8c509-1087-48ec-bf60-e4c00b098044" providerId="ADAL" clId="{4D489F6C-1722-4E3B-AB2F-7E3E7059F1B2}" dt="2023-02-21T16:06:59.392" v="61" actId="14100"/>
          <ac:cxnSpMkLst>
            <pc:docMk/>
            <pc:sldMk cId="1559593930" sldId="266"/>
            <ac:cxnSpMk id="7" creationId="{C026AA25-5DC3-A22D-E50D-32D68582A05A}"/>
          </ac:cxnSpMkLst>
        </pc:cxnChg>
      </pc:sldChg>
      <pc:sldChg chg="addSp modSp mod">
        <pc:chgData name="Xun Gong" userId="0ff8c509-1087-48ec-bf60-e4c00b098044" providerId="ADAL" clId="{4D489F6C-1722-4E3B-AB2F-7E3E7059F1B2}" dt="2023-02-21T16:08:35.171" v="64" actId="14100"/>
        <pc:sldMkLst>
          <pc:docMk/>
          <pc:sldMk cId="402287593" sldId="267"/>
        </pc:sldMkLst>
        <pc:cxnChg chg="add mod">
          <ac:chgData name="Xun Gong" userId="0ff8c509-1087-48ec-bf60-e4c00b098044" providerId="ADAL" clId="{4D489F6C-1722-4E3B-AB2F-7E3E7059F1B2}" dt="2023-02-21T16:08:35.171" v="64" actId="14100"/>
          <ac:cxnSpMkLst>
            <pc:docMk/>
            <pc:sldMk cId="402287593" sldId="267"/>
            <ac:cxnSpMk id="2" creationId="{2F95F004-7611-4DA7-41FB-A1F9739893E2}"/>
          </ac:cxnSpMkLst>
        </pc:cxnChg>
      </pc:sldChg>
      <pc:sldChg chg="addSp modSp mod">
        <pc:chgData name="Xun Gong" userId="0ff8c509-1087-48ec-bf60-e4c00b098044" providerId="ADAL" clId="{4D489F6C-1722-4E3B-AB2F-7E3E7059F1B2}" dt="2023-02-21T16:09:25.042" v="67" actId="14100"/>
        <pc:sldMkLst>
          <pc:docMk/>
          <pc:sldMk cId="1919524352" sldId="268"/>
        </pc:sldMkLst>
        <pc:cxnChg chg="add mod">
          <ac:chgData name="Xun Gong" userId="0ff8c509-1087-48ec-bf60-e4c00b098044" providerId="ADAL" clId="{4D489F6C-1722-4E3B-AB2F-7E3E7059F1B2}" dt="2023-02-21T16:09:25.042" v="67" actId="14100"/>
          <ac:cxnSpMkLst>
            <pc:docMk/>
            <pc:sldMk cId="1919524352" sldId="268"/>
            <ac:cxnSpMk id="2" creationId="{455A010E-DBE3-974B-4F18-D1B685EE5BB4}"/>
          </ac:cxnSpMkLst>
        </pc:cxnChg>
      </pc:sldChg>
      <pc:sldChg chg="addSp modSp mod">
        <pc:chgData name="Xun Gong" userId="0ff8c509-1087-48ec-bf60-e4c00b098044" providerId="ADAL" clId="{4D489F6C-1722-4E3B-AB2F-7E3E7059F1B2}" dt="2023-02-24T14:09:18.367" v="87" actId="14861"/>
        <pc:sldMkLst>
          <pc:docMk/>
          <pc:sldMk cId="1139959522" sldId="323"/>
        </pc:sldMkLst>
        <pc:picChg chg="mod">
          <ac:chgData name="Xun Gong" userId="0ff8c509-1087-48ec-bf60-e4c00b098044" providerId="ADAL" clId="{4D489F6C-1722-4E3B-AB2F-7E3E7059F1B2}" dt="2023-02-24T14:09:18.367" v="87" actId="14861"/>
          <ac:picMkLst>
            <pc:docMk/>
            <pc:sldMk cId="1139959522" sldId="323"/>
            <ac:picMk id="3" creationId="{00000000-0000-0000-0000-000000000000}"/>
          </ac:picMkLst>
        </pc:picChg>
        <pc:cxnChg chg="add mod">
          <ac:chgData name="Xun Gong" userId="0ff8c509-1087-48ec-bf60-e4c00b098044" providerId="ADAL" clId="{4D489F6C-1722-4E3B-AB2F-7E3E7059F1B2}" dt="2023-02-24T14:08:15.789" v="75" actId="14100"/>
          <ac:cxnSpMkLst>
            <pc:docMk/>
            <pc:sldMk cId="1139959522" sldId="323"/>
            <ac:cxnSpMk id="2" creationId="{6664D763-A006-994E-98FC-D40AE27353CF}"/>
          </ac:cxnSpMkLst>
        </pc:cxnChg>
        <pc:cxnChg chg="add mod">
          <ac:chgData name="Xun Gong" userId="0ff8c509-1087-48ec-bf60-e4c00b098044" providerId="ADAL" clId="{4D489F6C-1722-4E3B-AB2F-7E3E7059F1B2}" dt="2023-02-24T14:08:25.632" v="78" actId="14100"/>
          <ac:cxnSpMkLst>
            <pc:docMk/>
            <pc:sldMk cId="1139959522" sldId="323"/>
            <ac:cxnSpMk id="6" creationId="{D45C5F0F-4518-37FD-01EF-921DE8623CA5}"/>
          </ac:cxnSpMkLst>
        </pc:cxnChg>
        <pc:cxnChg chg="add mod">
          <ac:chgData name="Xun Gong" userId="0ff8c509-1087-48ec-bf60-e4c00b098044" providerId="ADAL" clId="{4D489F6C-1722-4E3B-AB2F-7E3E7059F1B2}" dt="2023-02-24T14:08:35.102" v="81" actId="14100"/>
          <ac:cxnSpMkLst>
            <pc:docMk/>
            <pc:sldMk cId="1139959522" sldId="323"/>
            <ac:cxnSpMk id="8" creationId="{ADD33A40-7CA0-BEC3-8436-61207D890883}"/>
          </ac:cxnSpMkLst>
        </pc:cxnChg>
        <pc:cxnChg chg="add mod">
          <ac:chgData name="Xun Gong" userId="0ff8c509-1087-48ec-bf60-e4c00b098044" providerId="ADAL" clId="{4D489F6C-1722-4E3B-AB2F-7E3E7059F1B2}" dt="2023-02-24T14:09:01.965" v="85" actId="14100"/>
          <ac:cxnSpMkLst>
            <pc:docMk/>
            <pc:sldMk cId="1139959522" sldId="323"/>
            <ac:cxnSpMk id="10" creationId="{4C472F2D-4562-1087-4611-995DBC21AEDE}"/>
          </ac:cxnSpMkLst>
        </pc:cxnChg>
      </pc:sldChg>
      <pc:sldChg chg="addSp modSp mod">
        <pc:chgData name="Xun Gong" userId="0ff8c509-1087-48ec-bf60-e4c00b098044" providerId="ADAL" clId="{4D489F6C-1722-4E3B-AB2F-7E3E7059F1B2}" dt="2023-02-24T14:10:04.247" v="90" actId="14100"/>
        <pc:sldMkLst>
          <pc:docMk/>
          <pc:sldMk cId="2703837295" sldId="324"/>
        </pc:sldMkLst>
        <pc:cxnChg chg="add mod">
          <ac:chgData name="Xun Gong" userId="0ff8c509-1087-48ec-bf60-e4c00b098044" providerId="ADAL" clId="{4D489F6C-1722-4E3B-AB2F-7E3E7059F1B2}" dt="2023-02-24T14:10:04.247" v="90" actId="14100"/>
          <ac:cxnSpMkLst>
            <pc:docMk/>
            <pc:sldMk cId="2703837295" sldId="324"/>
            <ac:cxnSpMk id="2" creationId="{534D053C-EEC9-4FBA-F948-062140E8EA6A}"/>
          </ac:cxnSpMkLst>
        </pc:cxnChg>
      </pc:sldChg>
      <pc:sldChg chg="modSp mod">
        <pc:chgData name="Xun Gong" userId="0ff8c509-1087-48ec-bf60-e4c00b098044" providerId="ADAL" clId="{4D489F6C-1722-4E3B-AB2F-7E3E7059F1B2}" dt="2023-02-24T14:11:07.359" v="92" actId="14861"/>
        <pc:sldMkLst>
          <pc:docMk/>
          <pc:sldMk cId="386010039" sldId="384"/>
        </pc:sldMkLst>
        <pc:picChg chg="mod">
          <ac:chgData name="Xun Gong" userId="0ff8c509-1087-48ec-bf60-e4c00b098044" providerId="ADAL" clId="{4D489F6C-1722-4E3B-AB2F-7E3E7059F1B2}" dt="2023-02-24T14:11:07.359" v="92" actId="14861"/>
          <ac:picMkLst>
            <pc:docMk/>
            <pc:sldMk cId="386010039" sldId="384"/>
            <ac:picMk id="3" creationId="{00000000-0000-0000-0000-000000000000}"/>
          </ac:picMkLst>
        </pc:picChg>
      </pc:sldChg>
      <pc:sldChg chg="delSp modSp mod">
        <pc:chgData name="Xun Gong" userId="0ff8c509-1087-48ec-bf60-e4c00b098044" providerId="ADAL" clId="{4D489F6C-1722-4E3B-AB2F-7E3E7059F1B2}" dt="2023-02-24T14:11:48.831" v="93" actId="108"/>
        <pc:sldMkLst>
          <pc:docMk/>
          <pc:sldMk cId="3837686812" sldId="385"/>
        </pc:sldMkLst>
        <pc:grpChg chg="del">
          <ac:chgData name="Xun Gong" userId="0ff8c509-1087-48ec-bf60-e4c00b098044" providerId="ADAL" clId="{4D489F6C-1722-4E3B-AB2F-7E3E7059F1B2}" dt="2023-02-22T23:15:58.439" v="69" actId="478"/>
          <ac:grpSpMkLst>
            <pc:docMk/>
            <pc:sldMk cId="3837686812" sldId="385"/>
            <ac:grpSpMk id="49" creationId="{42BB6DD5-3E62-4CF7-9A75-55C082766983}"/>
          </ac:grpSpMkLst>
        </pc:grpChg>
        <pc:grpChg chg="del">
          <ac:chgData name="Xun Gong" userId="0ff8c509-1087-48ec-bf60-e4c00b098044" providerId="ADAL" clId="{4D489F6C-1722-4E3B-AB2F-7E3E7059F1B2}" dt="2023-02-22T23:16:00.663" v="70" actId="478"/>
          <ac:grpSpMkLst>
            <pc:docMk/>
            <pc:sldMk cId="3837686812" sldId="385"/>
            <ac:grpSpMk id="53" creationId="{F88AE500-C894-420D-9233-56EB65D3B453}"/>
          </ac:grpSpMkLst>
        </pc:grpChg>
        <pc:picChg chg="mod">
          <ac:chgData name="Xun Gong" userId="0ff8c509-1087-48ec-bf60-e4c00b098044" providerId="ADAL" clId="{4D489F6C-1722-4E3B-AB2F-7E3E7059F1B2}" dt="2023-02-24T14:11:48.831" v="93" actId="108"/>
          <ac:picMkLst>
            <pc:docMk/>
            <pc:sldMk cId="3837686812" sldId="385"/>
            <ac:picMk id="1026" creationId="{00000000-0000-0000-0000-000000000000}"/>
          </ac:picMkLst>
        </pc:picChg>
        <pc:inkChg chg="del">
          <ac:chgData name="Xun Gong" userId="0ff8c509-1087-48ec-bf60-e4c00b098044" providerId="ADAL" clId="{4D489F6C-1722-4E3B-AB2F-7E3E7059F1B2}" dt="2023-02-22T23:16:03.558" v="72" actId="478"/>
          <ac:inkMkLst>
            <pc:docMk/>
            <pc:sldMk cId="3837686812" sldId="385"/>
            <ac:inkMk id="40" creationId="{09B1ACD3-3614-428E-91C6-5D336E6F114E}"/>
          </ac:inkMkLst>
        </pc:inkChg>
        <pc:inkChg chg="del">
          <ac:chgData name="Xun Gong" userId="0ff8c509-1087-48ec-bf60-e4c00b098044" providerId="ADAL" clId="{4D489F6C-1722-4E3B-AB2F-7E3E7059F1B2}" dt="2023-02-22T23:16:01.510" v="71" actId="478"/>
          <ac:inkMkLst>
            <pc:docMk/>
            <pc:sldMk cId="3837686812" sldId="385"/>
            <ac:inkMk id="50" creationId="{1D2B043D-4690-48DD-9AC1-FFF4AEBF24B1}"/>
          </ac:inkMkLst>
        </pc:inkChg>
        <pc:inkChg chg="del">
          <ac:chgData name="Xun Gong" userId="0ff8c509-1087-48ec-bf60-e4c00b098044" providerId="ADAL" clId="{4D489F6C-1722-4E3B-AB2F-7E3E7059F1B2}" dt="2023-02-22T23:15:57.140" v="68" actId="478"/>
          <ac:inkMkLst>
            <pc:docMk/>
            <pc:sldMk cId="3837686812" sldId="385"/>
            <ac:inkMk id="54" creationId="{E98B866A-B4BF-4CEE-8594-147C990CF127}"/>
          </ac:inkMkLst>
        </pc:inkChg>
      </pc:sldChg>
    </pc:docChg>
  </pc:docChgLst>
  <pc:docChgLst>
    <pc:chgData name="Xun Gong" userId="0ff8c509-1087-48ec-bf60-e4c00b098044" providerId="ADAL" clId="{325F4878-D3BA-4C8F-8A00-C76478A78D03}"/>
    <pc:docChg chg="modSld">
      <pc:chgData name="Xun Gong" userId="0ff8c509-1087-48ec-bf60-e4c00b098044" providerId="ADAL" clId="{325F4878-D3BA-4C8F-8A00-C76478A78D03}" dt="2022-04-26T14:58:06.984" v="50" actId="9405"/>
      <pc:docMkLst>
        <pc:docMk/>
      </pc:docMkLst>
      <pc:sldChg chg="addSp delSp modSp mod">
        <pc:chgData name="Xun Gong" userId="0ff8c509-1087-48ec-bf60-e4c00b098044" providerId="ADAL" clId="{325F4878-D3BA-4C8F-8A00-C76478A78D03}" dt="2022-04-26T14:58:06.984" v="50" actId="9405"/>
        <pc:sldMkLst>
          <pc:docMk/>
          <pc:sldMk cId="3837686812" sldId="385"/>
        </pc:sldMkLst>
        <pc:grpChg chg="del mod">
          <ac:chgData name="Xun Gong" userId="0ff8c509-1087-48ec-bf60-e4c00b098044" providerId="ADAL" clId="{325F4878-D3BA-4C8F-8A00-C76478A78D03}" dt="2022-04-26T14:57:08.194" v="10"/>
          <ac:grpSpMkLst>
            <pc:docMk/>
            <pc:sldMk cId="3837686812" sldId="385"/>
            <ac:grpSpMk id="5" creationId="{C934A3F3-CC5B-44D3-AF66-188F0C5235EF}"/>
          </ac:grpSpMkLst>
        </pc:grpChg>
        <pc:grpChg chg="del mod">
          <ac:chgData name="Xun Gong" userId="0ff8c509-1087-48ec-bf60-e4c00b098044" providerId="ADAL" clId="{325F4878-D3BA-4C8F-8A00-C76478A78D03}" dt="2022-04-26T14:57:11.957" v="18"/>
          <ac:grpSpMkLst>
            <pc:docMk/>
            <pc:sldMk cId="3837686812" sldId="385"/>
            <ac:grpSpMk id="12" creationId="{3A964BDC-ADFB-4F78-8727-097295157D38}"/>
          </ac:grpSpMkLst>
        </pc:grpChg>
        <pc:grpChg chg="del mod">
          <ac:chgData name="Xun Gong" userId="0ff8c509-1087-48ec-bf60-e4c00b098044" providerId="ADAL" clId="{325F4878-D3BA-4C8F-8A00-C76478A78D03}" dt="2022-04-26T14:57:15.760" v="26"/>
          <ac:grpSpMkLst>
            <pc:docMk/>
            <pc:sldMk cId="3837686812" sldId="385"/>
            <ac:grpSpMk id="20" creationId="{95FF41FA-B73F-41DD-86CC-272FE9DE7CDB}"/>
          </ac:grpSpMkLst>
        </pc:grpChg>
        <pc:grpChg chg="del mod">
          <ac:chgData name="Xun Gong" userId="0ff8c509-1087-48ec-bf60-e4c00b098044" providerId="ADAL" clId="{325F4878-D3BA-4C8F-8A00-C76478A78D03}" dt="2022-04-26T14:57:54.663" v="45"/>
          <ac:grpSpMkLst>
            <pc:docMk/>
            <pc:sldMk cId="3837686812" sldId="385"/>
            <ac:grpSpMk id="21" creationId="{C8E97BFB-F346-4455-A9A3-0DBDAA10D3F2}"/>
          </ac:grpSpMkLst>
        </pc:grpChg>
        <pc:grpChg chg="del mod">
          <ac:chgData name="Xun Gong" userId="0ff8c509-1087-48ec-bf60-e4c00b098044" providerId="ADAL" clId="{325F4878-D3BA-4C8F-8A00-C76478A78D03}" dt="2022-04-26T14:57:18.336" v="30"/>
          <ac:grpSpMkLst>
            <pc:docMk/>
            <pc:sldMk cId="3837686812" sldId="385"/>
            <ac:grpSpMk id="29" creationId="{2118B37F-8DF7-4BD0-A415-F233315F8E42}"/>
          </ac:grpSpMkLst>
        </pc:grpChg>
        <pc:grpChg chg="del mod">
          <ac:chgData name="Xun Gong" userId="0ff8c509-1087-48ec-bf60-e4c00b098044" providerId="ADAL" clId="{325F4878-D3BA-4C8F-8A00-C76478A78D03}" dt="2022-04-26T14:57:24.002" v="35"/>
          <ac:grpSpMkLst>
            <pc:docMk/>
            <pc:sldMk cId="3837686812" sldId="385"/>
            <ac:grpSpMk id="33" creationId="{D3E9B326-A150-4E69-8B85-047B357EAB3B}"/>
          </ac:grpSpMkLst>
        </pc:grpChg>
        <pc:grpChg chg="del mod">
          <ac:chgData name="Xun Gong" userId="0ff8c509-1087-48ec-bf60-e4c00b098044" providerId="ADAL" clId="{325F4878-D3BA-4C8F-8A00-C76478A78D03}" dt="2022-04-26T14:57:27.879" v="41"/>
          <ac:grpSpMkLst>
            <pc:docMk/>
            <pc:sldMk cId="3837686812" sldId="385"/>
            <ac:grpSpMk id="38" creationId="{9A5A3E4A-4BFA-4A9F-8745-4EBCFC44DEA8}"/>
          </ac:grpSpMkLst>
        </pc:grpChg>
        <pc:grpChg chg="del mod">
          <ac:chgData name="Xun Gong" userId="0ff8c509-1087-48ec-bf60-e4c00b098044" providerId="ADAL" clId="{325F4878-D3BA-4C8F-8A00-C76478A78D03}" dt="2022-04-26T14:57:54.663" v="45"/>
          <ac:grpSpMkLst>
            <pc:docMk/>
            <pc:sldMk cId="3837686812" sldId="385"/>
            <ac:grpSpMk id="39" creationId="{03071A2C-BFBB-4E4A-AADB-B07200C91252}"/>
          </ac:grpSpMkLst>
        </pc:grpChg>
        <pc:grpChg chg="del mod">
          <ac:chgData name="Xun Gong" userId="0ff8c509-1087-48ec-bf60-e4c00b098044" providerId="ADAL" clId="{325F4878-D3BA-4C8F-8A00-C76478A78D03}" dt="2022-04-26T14:57:54.663" v="45"/>
          <ac:grpSpMkLst>
            <pc:docMk/>
            <pc:sldMk cId="3837686812" sldId="385"/>
            <ac:grpSpMk id="45" creationId="{7B816A8A-4AFF-4F94-BA45-EA03779D9ECE}"/>
          </ac:grpSpMkLst>
        </pc:grpChg>
        <pc:grpChg chg="mod">
          <ac:chgData name="Xun Gong" userId="0ff8c509-1087-48ec-bf60-e4c00b098044" providerId="ADAL" clId="{325F4878-D3BA-4C8F-8A00-C76478A78D03}" dt="2022-04-26T14:57:54.663" v="45"/>
          <ac:grpSpMkLst>
            <pc:docMk/>
            <pc:sldMk cId="3837686812" sldId="385"/>
            <ac:grpSpMk id="49" creationId="{42BB6DD5-3E62-4CF7-9A75-55C082766983}"/>
          </ac:grpSpMkLst>
        </pc:grpChg>
        <pc:grpChg chg="mod">
          <ac:chgData name="Xun Gong" userId="0ff8c509-1087-48ec-bf60-e4c00b098044" providerId="ADAL" clId="{325F4878-D3BA-4C8F-8A00-C76478A78D03}" dt="2022-04-26T14:57:59.223" v="49"/>
          <ac:grpSpMkLst>
            <pc:docMk/>
            <pc:sldMk cId="3837686812" sldId="385"/>
            <ac:grpSpMk id="53" creationId="{F88AE500-C894-420D-9233-56EB65D3B453}"/>
          </ac:grpSpMkLst>
        </pc:grp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2" creationId="{90C1E3C3-9492-4F01-9901-401D2C42F5FB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3" creationId="{EAAB8D28-BC5A-479C-BA99-38F49452E154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4" creationId="{C5DEA98D-1FB5-4C50-99F2-DE5F8B5C63B3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6" creationId="{62C6FF93-465B-4558-8288-E3A6D905527C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7" creationId="{C65CC470-A0C1-46A7-BF08-186630CD185C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8" creationId="{B4BEE785-645F-45FF-8626-320D94DE70C4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9" creationId="{B65EA984-19F9-4F1C-9033-551504451B95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10" creationId="{05C09005-C695-420C-84A1-42F74C9A0584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11" creationId="{8E1AD625-26DC-46AC-AC7F-3B6E2E15B7B9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13" creationId="{0D61EE6B-1DDF-4F5B-94E9-807CBC680F23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14" creationId="{2E4576C6-5B54-460C-B786-E29B9FA3DF8F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15" creationId="{3F307081-0AD8-4107-8332-926B81A7646A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16" creationId="{2C58AE1A-5518-4534-9F91-BCB74D2FF8BA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17" creationId="{9994803D-7926-4070-A209-2C0F8A088589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18" creationId="{D27FC11D-14BE-464E-93CC-8120714E7BE5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19" creationId="{4E411D2B-5D06-4264-AFD2-14AC8465A19E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22" creationId="{FB8237F1-9068-4D4F-8599-3FD87D4AE37D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23" creationId="{BECB9FCA-A74C-4D33-B7B1-FFD965470EAC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24" creationId="{EDB518CA-F376-4157-AC1D-185067E434C3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25" creationId="{F33AB585-1185-4B0D-AF7E-3779B0C023F0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26" creationId="{B4B1588A-DBE3-414E-AFDE-E3A661968D94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27" creationId="{C353CE09-35FF-4FA3-9E7F-A190A28887F3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28" creationId="{B1C36FFE-218B-441F-9BD6-5E053D2A5B22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30" creationId="{F80C3BB2-9857-432C-BF6C-8071066D2F16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31" creationId="{927C070C-175A-4D2C-A896-A8BD81A5BD11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32" creationId="{FC079637-FA30-436D-AF81-F3DDCDCE8E0C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34" creationId="{6A6BF74E-EF18-450B-9F6B-FFE636D59D04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35" creationId="{B242D342-620D-4058-BC8D-B4B1E3830DAB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36" creationId="{E608905D-8F2D-4BF4-B91F-0C8365424298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37" creationId="{1F52B16F-22DB-4607-9F53-71C4BEA92582}"/>
          </ac:inkMkLst>
        </pc:inkChg>
        <pc:inkChg chg="add">
          <ac:chgData name="Xun Gong" userId="0ff8c509-1087-48ec-bf60-e4c00b098044" providerId="ADAL" clId="{325F4878-D3BA-4C8F-8A00-C76478A78D03}" dt="2022-04-26T14:57:24.414" v="36" actId="9405"/>
          <ac:inkMkLst>
            <pc:docMk/>
            <pc:sldMk cId="3837686812" sldId="385"/>
            <ac:inkMk id="40" creationId="{09B1ACD3-3614-428E-91C6-5D336E6F114E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41" creationId="{652CD248-D14E-4725-AF8C-0DC83B283BE5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42" creationId="{FBB35FB6-2BC4-4A20-98F5-6D35E6F9ACB7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43" creationId="{DFC44CFF-1FB7-4EE1-8197-F50843F15A81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44" creationId="{B027B6A3-44EB-4F54-AB99-694A88D2ED8B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46" creationId="{7721FE0A-17E9-4EDF-A9F8-833E5BE6F931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47" creationId="{A9CB51F2-CC04-4EEF-98DE-B07F85ACEF99}"/>
          </ac:inkMkLst>
        </pc:inkChg>
        <pc:inkChg chg="add mod">
          <ac:chgData name="Xun Gong" userId="0ff8c509-1087-48ec-bf60-e4c00b098044" providerId="ADAL" clId="{325F4878-D3BA-4C8F-8A00-C76478A78D03}" dt="2022-04-26T14:57:54.663" v="45"/>
          <ac:inkMkLst>
            <pc:docMk/>
            <pc:sldMk cId="3837686812" sldId="385"/>
            <ac:inkMk id="48" creationId="{046E3A3D-6D56-4470-8FB8-769B12AEC42D}"/>
          </ac:inkMkLst>
        </pc:inkChg>
        <pc:inkChg chg="add">
          <ac:chgData name="Xun Gong" userId="0ff8c509-1087-48ec-bf60-e4c00b098044" providerId="ADAL" clId="{325F4878-D3BA-4C8F-8A00-C76478A78D03}" dt="2022-04-26T14:57:55.967" v="46" actId="9405"/>
          <ac:inkMkLst>
            <pc:docMk/>
            <pc:sldMk cId="3837686812" sldId="385"/>
            <ac:inkMk id="50" creationId="{1D2B043D-4690-48DD-9AC1-FFF4AEBF24B1}"/>
          </ac:inkMkLst>
        </pc:inkChg>
        <pc:inkChg chg="add mod">
          <ac:chgData name="Xun Gong" userId="0ff8c509-1087-48ec-bf60-e4c00b098044" providerId="ADAL" clId="{325F4878-D3BA-4C8F-8A00-C76478A78D03}" dt="2022-04-26T14:57:59.223" v="49"/>
          <ac:inkMkLst>
            <pc:docMk/>
            <pc:sldMk cId="3837686812" sldId="385"/>
            <ac:inkMk id="51" creationId="{EFE38EC8-AFB0-44B1-889F-A6EAD83CC9F3}"/>
          </ac:inkMkLst>
        </pc:inkChg>
        <pc:inkChg chg="add mod">
          <ac:chgData name="Xun Gong" userId="0ff8c509-1087-48ec-bf60-e4c00b098044" providerId="ADAL" clId="{325F4878-D3BA-4C8F-8A00-C76478A78D03}" dt="2022-04-26T14:57:59.223" v="49"/>
          <ac:inkMkLst>
            <pc:docMk/>
            <pc:sldMk cId="3837686812" sldId="385"/>
            <ac:inkMk id="52" creationId="{D35D08AF-D373-48AA-9ECF-1232FE87F7AB}"/>
          </ac:inkMkLst>
        </pc:inkChg>
        <pc:inkChg chg="add">
          <ac:chgData name="Xun Gong" userId="0ff8c509-1087-48ec-bf60-e4c00b098044" providerId="ADAL" clId="{325F4878-D3BA-4C8F-8A00-C76478A78D03}" dt="2022-04-26T14:58:06.984" v="50" actId="9405"/>
          <ac:inkMkLst>
            <pc:docMk/>
            <pc:sldMk cId="3837686812" sldId="385"/>
            <ac:inkMk id="54" creationId="{E98B866A-B4BF-4CEE-8594-147C990CF127}"/>
          </ac:inkMkLst>
        </pc:inkChg>
      </pc:sldChg>
    </pc:docChg>
  </pc:docChgLst>
  <pc:docChgLst>
    <pc:chgData name="Xun Gong" userId="0ff8c509-1087-48ec-bf60-e4c00b098044" providerId="ADAL" clId="{C6803622-1155-4596-B748-08E28F248631}"/>
    <pc:docChg chg="undo custSel modSld">
      <pc:chgData name="Xun Gong" userId="0ff8c509-1087-48ec-bf60-e4c00b098044" providerId="ADAL" clId="{C6803622-1155-4596-B748-08E28F248631}" dt="2022-04-05T14:41:47.945" v="7" actId="478"/>
      <pc:docMkLst>
        <pc:docMk/>
      </pc:docMkLst>
      <pc:sldChg chg="addSp delSp modSp mod">
        <pc:chgData name="Xun Gong" userId="0ff8c509-1087-48ec-bf60-e4c00b098044" providerId="ADAL" clId="{C6803622-1155-4596-B748-08E28F248631}" dt="2022-04-05T14:41:47.945" v="7" actId="478"/>
        <pc:sldMkLst>
          <pc:docMk/>
          <pc:sldMk cId="3035031326" sldId="361"/>
        </pc:sldMkLst>
        <pc:picChg chg="add del mod">
          <ac:chgData name="Xun Gong" userId="0ff8c509-1087-48ec-bf60-e4c00b098044" providerId="ADAL" clId="{C6803622-1155-4596-B748-08E28F248631}" dt="2022-04-05T14:41:47.945" v="7" actId="478"/>
          <ac:picMkLst>
            <pc:docMk/>
            <pc:sldMk cId="3035031326" sldId="361"/>
            <ac:picMk id="4" creationId="{1F469A78-B8AB-4EC1-BA5B-94D9264E210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6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6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4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5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6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4E81A-573B-4134-AE5D-650A9665A75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81E7-A0DA-496A-90BB-D99F99B1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3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Lecture 6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Antenna Impedance</a:t>
            </a:r>
          </a:p>
        </p:txBody>
      </p:sp>
    </p:spTree>
    <p:extLst>
      <p:ext uri="{BB962C8B-B14F-4D97-AF65-F5344CB8AC3E}">
        <p14:creationId xmlns:p14="http://schemas.microsoft.com/office/powerpoint/2010/main" val="365585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"/>
            <a:ext cx="6714958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2" y="6248400"/>
            <a:ext cx="7031736" cy="41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17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8478814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43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6" y="1828800"/>
            <a:ext cx="810764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0" y="5562600"/>
            <a:ext cx="8046720" cy="45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13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" y="228600"/>
            <a:ext cx="7443216" cy="197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9" y="2201392"/>
            <a:ext cx="7754112" cy="63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3" y="3352800"/>
            <a:ext cx="7946136" cy="21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60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7799832" cy="572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11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138160" cy="25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84" y="2554625"/>
            <a:ext cx="6336792" cy="428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438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36696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163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41564"/>
            <a:ext cx="4952446" cy="296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71" y="297280"/>
            <a:ext cx="4539056" cy="245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3" y="3595255"/>
            <a:ext cx="4495800" cy="278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43" y="3648304"/>
            <a:ext cx="4452317" cy="2680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89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8266176" cy="6607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97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1925"/>
            <a:ext cx="8055864" cy="654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08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295400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 Impedance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 and Mutual Impedance (EMF Method)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Mutual Coupling in Arrays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05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2550"/>
            <a:ext cx="840664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704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8924831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49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43057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46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8610681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171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2"/>
          <a:stretch/>
        </p:blipFill>
        <p:spPr bwMode="auto">
          <a:xfrm>
            <a:off x="2133600" y="258856"/>
            <a:ext cx="2230935" cy="282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r="48333"/>
          <a:stretch/>
        </p:blipFill>
        <p:spPr bwMode="auto">
          <a:xfrm>
            <a:off x="228600" y="269921"/>
            <a:ext cx="2237509" cy="28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73"/>
          <a:stretch/>
        </p:blipFill>
        <p:spPr bwMode="auto">
          <a:xfrm>
            <a:off x="4495800" y="269921"/>
            <a:ext cx="2354919" cy="277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6"/>
          <a:stretch/>
        </p:blipFill>
        <p:spPr bwMode="auto">
          <a:xfrm>
            <a:off x="6934200" y="228600"/>
            <a:ext cx="2119745" cy="28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14" y="3657600"/>
            <a:ext cx="4952446" cy="296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30" y="3913316"/>
            <a:ext cx="4539056" cy="245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0" y="2455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Sinusoidal Basis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00" y="330115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Pulse Basis Function</a:t>
            </a:r>
          </a:p>
        </p:txBody>
      </p:sp>
    </p:spTree>
    <p:extLst>
      <p:ext uri="{BB962C8B-B14F-4D97-AF65-F5344CB8AC3E}">
        <p14:creationId xmlns:p14="http://schemas.microsoft.com/office/powerpoint/2010/main" val="85070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5" y="304800"/>
            <a:ext cx="4672183" cy="638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537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53"/>
          <a:stretch/>
        </p:blipFill>
        <p:spPr bwMode="auto">
          <a:xfrm>
            <a:off x="4419600" y="905672"/>
            <a:ext cx="4724400" cy="515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2599"/>
            <a:ext cx="5180477" cy="548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033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0" y="2590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 Impedance (EMF Method)</a:t>
            </a:r>
          </a:p>
        </p:txBody>
      </p:sp>
    </p:spTree>
    <p:extLst>
      <p:ext uri="{BB962C8B-B14F-4D97-AF65-F5344CB8AC3E}">
        <p14:creationId xmlns:p14="http://schemas.microsoft.com/office/powerpoint/2010/main" val="238160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267200"/>
            <a:ext cx="7333488" cy="2370792"/>
          </a:xfrm>
          <a:prstGeom prst="rect">
            <a:avLst/>
          </a:prstGeom>
          <a:ln w="28575"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4800"/>
            <a:ext cx="7333488" cy="370439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664D763-A006-994E-98FC-D40AE27353CF}"/>
              </a:ext>
            </a:extLst>
          </p:cNvPr>
          <p:cNvCxnSpPr>
            <a:cxnSpLocks/>
          </p:cNvCxnSpPr>
          <p:nvPr/>
        </p:nvCxnSpPr>
        <p:spPr>
          <a:xfrm>
            <a:off x="3810000" y="3048000"/>
            <a:ext cx="4343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5C5F0F-4518-37FD-01EF-921DE8623CA5}"/>
              </a:ext>
            </a:extLst>
          </p:cNvPr>
          <p:cNvCxnSpPr>
            <a:cxnSpLocks/>
          </p:cNvCxnSpPr>
          <p:nvPr/>
        </p:nvCxnSpPr>
        <p:spPr>
          <a:xfrm>
            <a:off x="1066800" y="3276600"/>
            <a:ext cx="7162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D33A40-7CA0-BEC3-8436-61207D890883}"/>
              </a:ext>
            </a:extLst>
          </p:cNvPr>
          <p:cNvCxnSpPr>
            <a:cxnSpLocks/>
          </p:cNvCxnSpPr>
          <p:nvPr/>
        </p:nvCxnSpPr>
        <p:spPr>
          <a:xfrm>
            <a:off x="1143000" y="3581400"/>
            <a:ext cx="7086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72F2D-4562-1087-4611-995DBC21AEDE}"/>
              </a:ext>
            </a:extLst>
          </p:cNvPr>
          <p:cNvCxnSpPr>
            <a:cxnSpLocks/>
          </p:cNvCxnSpPr>
          <p:nvPr/>
        </p:nvCxnSpPr>
        <p:spPr>
          <a:xfrm>
            <a:off x="1143000" y="4027822"/>
            <a:ext cx="685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59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05" y="304800"/>
            <a:ext cx="1446695" cy="5019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2" y="228600"/>
            <a:ext cx="7744968" cy="1981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867400"/>
            <a:ext cx="6958584" cy="894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32" y="2550896"/>
            <a:ext cx="7744968" cy="28981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114268" y="446826"/>
            <a:ext cx="0" cy="464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4D053C-EEC9-4FBA-F948-062140E8EA6A}"/>
              </a:ext>
            </a:extLst>
          </p:cNvPr>
          <p:cNvCxnSpPr>
            <a:cxnSpLocks/>
          </p:cNvCxnSpPr>
          <p:nvPr/>
        </p:nvCxnSpPr>
        <p:spPr>
          <a:xfrm>
            <a:off x="4724400" y="446826"/>
            <a:ext cx="19041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3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"/>
            <a:ext cx="7391400" cy="2598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207" y="119268"/>
            <a:ext cx="1141895" cy="3962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60155"/>
            <a:ext cx="7087358" cy="897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4090912"/>
            <a:ext cx="8232246" cy="23336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54BDF1-E4B6-B0EA-50FB-22CB86EACEDF}"/>
              </a:ext>
            </a:extLst>
          </p:cNvPr>
          <p:cNvCxnSpPr/>
          <p:nvPr/>
        </p:nvCxnSpPr>
        <p:spPr>
          <a:xfrm>
            <a:off x="5257800" y="4572000"/>
            <a:ext cx="2819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4C2355-3D1F-8220-6BEA-442B261C9AC8}"/>
              </a:ext>
            </a:extLst>
          </p:cNvPr>
          <p:cNvCxnSpPr>
            <a:cxnSpLocks/>
          </p:cNvCxnSpPr>
          <p:nvPr/>
        </p:nvCxnSpPr>
        <p:spPr>
          <a:xfrm flipV="1">
            <a:off x="228600" y="4800600"/>
            <a:ext cx="78486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CF97D-8C04-324E-4726-E693DB01F823}"/>
              </a:ext>
            </a:extLst>
          </p:cNvPr>
          <p:cNvCxnSpPr>
            <a:cxnSpLocks/>
          </p:cNvCxnSpPr>
          <p:nvPr/>
        </p:nvCxnSpPr>
        <p:spPr>
          <a:xfrm flipV="1">
            <a:off x="228600" y="5067299"/>
            <a:ext cx="78486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0E1726-11A6-FF46-F22A-2D582037D5DF}"/>
              </a:ext>
            </a:extLst>
          </p:cNvPr>
          <p:cNvCxnSpPr>
            <a:cxnSpLocks/>
          </p:cNvCxnSpPr>
          <p:nvPr/>
        </p:nvCxnSpPr>
        <p:spPr>
          <a:xfrm flipV="1">
            <a:off x="210873" y="5421875"/>
            <a:ext cx="2379927" cy="83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43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75" r="979"/>
          <a:stretch/>
        </p:blipFill>
        <p:spPr>
          <a:xfrm>
            <a:off x="304800" y="1219200"/>
            <a:ext cx="870517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79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8074152" cy="57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10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28214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2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685800"/>
            <a:ext cx="7333488" cy="3739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648200"/>
            <a:ext cx="7391400" cy="12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8600"/>
            <a:ext cx="7699248" cy="3544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0121" y="20574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Dyadic Green’s function invented by Chen-To Tai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8200" y="2590800"/>
            <a:ext cx="6096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hen-to T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21" y="819150"/>
            <a:ext cx="9906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" y="4443250"/>
            <a:ext cx="7909560" cy="1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8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7333488" cy="1945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71800"/>
            <a:ext cx="7403757" cy="292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64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4038600" cy="413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51975"/>
            <a:ext cx="3694176" cy="398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656537"/>
            <a:ext cx="1295400" cy="377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08" y="4950744"/>
            <a:ext cx="7872984" cy="1194188"/>
          </a:xfrm>
          <a:prstGeom prst="rect">
            <a:avLst/>
          </a:prstGeom>
          <a:effectLst>
            <a:innerShdw blurRad="114300">
              <a:srgbClr val="FF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604" y="6266354"/>
            <a:ext cx="6793992" cy="3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0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9328"/>
            <a:ext cx="5329187" cy="342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60" y="3276600"/>
            <a:ext cx="4211782" cy="313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"/>
            <a:ext cx="8275320" cy="2391097"/>
          </a:xfrm>
          <a:prstGeom prst="rect">
            <a:avLst/>
          </a:prstGeom>
          <a:effectLst>
            <a:innerShdw blurRad="114300">
              <a:srgbClr val="FF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68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4800600" cy="630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12" y="560241"/>
            <a:ext cx="432653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315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66800"/>
            <a:ext cx="5596128" cy="3367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1800" y="489463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Mutual Impedance (EMF Method)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467273"/>
            <a:ext cx="7360920" cy="1379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58674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do you find Z</a:t>
            </a:r>
            <a:r>
              <a:rPr lang="en-US" baseline="-25000" dirty="0"/>
              <a:t>11</a:t>
            </a:r>
            <a:r>
              <a:rPr lang="en-US" dirty="0"/>
              <a:t> or Z</a:t>
            </a:r>
            <a:r>
              <a:rPr lang="en-US" baseline="-25000" dirty="0"/>
              <a:t>22</a:t>
            </a:r>
            <a:r>
              <a:rPr lang="en-US" dirty="0"/>
              <a:t>? (I taught it in EEL6425C – RF and Microwave Measurement Techniques</a:t>
            </a:r>
          </a:p>
          <a:p>
            <a:pPr marL="342900" indent="-342900">
              <a:buAutoNum type="arabicPeriod"/>
            </a:pPr>
            <a:r>
              <a:rPr lang="en-US" dirty="0"/>
              <a:t>Z</a:t>
            </a:r>
            <a:r>
              <a:rPr lang="en-US" baseline="-25000" dirty="0"/>
              <a:t>21</a:t>
            </a:r>
            <a:r>
              <a:rPr lang="en-US" dirty="0"/>
              <a:t>=Z</a:t>
            </a:r>
            <a:r>
              <a:rPr lang="en-US" baseline="-25000" dirty="0"/>
              <a:t>12</a:t>
            </a:r>
            <a:r>
              <a:rPr lang="en-US" dirty="0"/>
              <a:t>, reciprocity!</a:t>
            </a:r>
          </a:p>
        </p:txBody>
      </p:sp>
    </p:spTree>
    <p:extLst>
      <p:ext uri="{BB962C8B-B14F-4D97-AF65-F5344CB8AC3E}">
        <p14:creationId xmlns:p14="http://schemas.microsoft.com/office/powerpoint/2010/main" val="307673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58" y="838200"/>
            <a:ext cx="7973568" cy="1369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8" y="2133600"/>
            <a:ext cx="8134284" cy="373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54" y="6172200"/>
            <a:ext cx="6894576" cy="52118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FB54321-E7AE-3245-ED3D-A2EF7F7FD1B4}"/>
              </a:ext>
            </a:extLst>
          </p:cNvPr>
          <p:cNvCxnSpPr>
            <a:cxnSpLocks/>
          </p:cNvCxnSpPr>
          <p:nvPr/>
        </p:nvCxnSpPr>
        <p:spPr>
          <a:xfrm>
            <a:off x="1275080" y="3200400"/>
            <a:ext cx="7106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EF4EEA-8E5D-7420-3752-39EF1711209F}"/>
              </a:ext>
            </a:extLst>
          </p:cNvPr>
          <p:cNvCxnSpPr>
            <a:cxnSpLocks/>
          </p:cNvCxnSpPr>
          <p:nvPr/>
        </p:nvCxnSpPr>
        <p:spPr>
          <a:xfrm>
            <a:off x="762000" y="3429000"/>
            <a:ext cx="7696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94205B-858C-6044-1F12-49B375A88BA3}"/>
              </a:ext>
            </a:extLst>
          </p:cNvPr>
          <p:cNvCxnSpPr>
            <a:cxnSpLocks/>
          </p:cNvCxnSpPr>
          <p:nvPr/>
        </p:nvCxnSpPr>
        <p:spPr>
          <a:xfrm>
            <a:off x="762000" y="3733800"/>
            <a:ext cx="5791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4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81000"/>
            <a:ext cx="1926815" cy="44988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800600"/>
            <a:ext cx="7671816" cy="18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35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2251"/>
            <a:ext cx="3631809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76600"/>
            <a:ext cx="7909560" cy="6230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" y="3856885"/>
            <a:ext cx="7744968" cy="843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953000"/>
            <a:ext cx="7845552" cy="1005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90245"/>
            <a:ext cx="4032504" cy="235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8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48" y="1928546"/>
            <a:ext cx="7525512" cy="491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146" y="38046"/>
            <a:ext cx="3749946" cy="314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148" y="19050"/>
            <a:ext cx="3429000" cy="20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0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7744968" cy="35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00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0125"/>
            <a:ext cx="6835808" cy="67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5334000" cy="68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6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39810"/>
            <a:ext cx="2897702" cy="8886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9000" y="1524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Dipole Over 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39" y="1580001"/>
            <a:ext cx="7946854" cy="1587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53895"/>
            <a:ext cx="7507193" cy="1010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267200"/>
            <a:ext cx="8033811" cy="24618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624835"/>
            <a:ext cx="3060741" cy="1001305"/>
          </a:xfrm>
          <a:prstGeom prst="rect">
            <a:avLst/>
          </a:prstGeom>
        </p:spPr>
      </p:pic>
      <p:pic>
        <p:nvPicPr>
          <p:cNvPr id="1026" name="Picture 2" descr="folded balu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112" y="308811"/>
            <a:ext cx="1758310" cy="14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486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883"/>
          <a:stretch/>
        </p:blipFill>
        <p:spPr>
          <a:xfrm>
            <a:off x="74470" y="838200"/>
            <a:ext cx="4367784" cy="50060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972" r="5266"/>
          <a:stretch/>
        </p:blipFill>
        <p:spPr>
          <a:xfrm>
            <a:off x="4114799" y="914400"/>
            <a:ext cx="483591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25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5031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634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0093"/>
          <a:stretch/>
        </p:blipFill>
        <p:spPr>
          <a:xfrm>
            <a:off x="8229600" y="3810000"/>
            <a:ext cx="936926" cy="2825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"/>
            <a:ext cx="7611635" cy="5433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586399"/>
            <a:ext cx="7571232" cy="113607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B1C295D-547A-6165-9183-793D9E5DF157}"/>
              </a:ext>
            </a:extLst>
          </p:cNvPr>
          <p:cNvCxnSpPr>
            <a:cxnSpLocks/>
          </p:cNvCxnSpPr>
          <p:nvPr/>
        </p:nvCxnSpPr>
        <p:spPr>
          <a:xfrm>
            <a:off x="4114800" y="1143000"/>
            <a:ext cx="26873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099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567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3356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012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500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168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744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030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107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407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92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8153400" cy="520873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65ABA-C02F-6916-5D6E-8832AA5705F9}"/>
              </a:ext>
            </a:extLst>
          </p:cNvPr>
          <p:cNvCxnSpPr>
            <a:cxnSpLocks/>
          </p:cNvCxnSpPr>
          <p:nvPr/>
        </p:nvCxnSpPr>
        <p:spPr>
          <a:xfrm>
            <a:off x="914400" y="1143000"/>
            <a:ext cx="7391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763224-CF42-E0FF-D174-E63F9F76BFAE}"/>
              </a:ext>
            </a:extLst>
          </p:cNvPr>
          <p:cNvCxnSpPr>
            <a:cxnSpLocks/>
          </p:cNvCxnSpPr>
          <p:nvPr/>
        </p:nvCxnSpPr>
        <p:spPr>
          <a:xfrm>
            <a:off x="914400" y="1676400"/>
            <a:ext cx="1752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51D933-6D5C-F408-9CEF-19C507ACA7FB}"/>
              </a:ext>
            </a:extLst>
          </p:cNvPr>
          <p:cNvCxnSpPr>
            <a:cxnSpLocks/>
          </p:cNvCxnSpPr>
          <p:nvPr/>
        </p:nvCxnSpPr>
        <p:spPr>
          <a:xfrm>
            <a:off x="914400" y="1447800"/>
            <a:ext cx="7391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DA0A4A-D7AA-6575-389B-7740F6FC6D5E}"/>
              </a:ext>
            </a:extLst>
          </p:cNvPr>
          <p:cNvCxnSpPr>
            <a:cxnSpLocks/>
          </p:cNvCxnSpPr>
          <p:nvPr/>
        </p:nvCxnSpPr>
        <p:spPr>
          <a:xfrm>
            <a:off x="3048000" y="3200400"/>
            <a:ext cx="3962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79DE4F-73B0-B444-FE37-9B3178B9C55E}"/>
              </a:ext>
            </a:extLst>
          </p:cNvPr>
          <p:cNvCxnSpPr>
            <a:cxnSpLocks/>
          </p:cNvCxnSpPr>
          <p:nvPr/>
        </p:nvCxnSpPr>
        <p:spPr>
          <a:xfrm>
            <a:off x="4038600" y="3733800"/>
            <a:ext cx="1981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6552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470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439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8273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855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130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192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186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960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455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45" y="762000"/>
            <a:ext cx="7360920" cy="32920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68" y="4648200"/>
            <a:ext cx="7644384" cy="120948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9F11ED-98A7-C85F-1690-A6DEBEB0001D}"/>
              </a:ext>
            </a:extLst>
          </p:cNvPr>
          <p:cNvCxnSpPr>
            <a:cxnSpLocks/>
          </p:cNvCxnSpPr>
          <p:nvPr/>
        </p:nvCxnSpPr>
        <p:spPr>
          <a:xfrm>
            <a:off x="7315200" y="4876800"/>
            <a:ext cx="10064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49E35B-8686-0BB4-2FA5-B5E948573263}"/>
              </a:ext>
            </a:extLst>
          </p:cNvPr>
          <p:cNvCxnSpPr>
            <a:cxnSpLocks/>
          </p:cNvCxnSpPr>
          <p:nvPr/>
        </p:nvCxnSpPr>
        <p:spPr>
          <a:xfrm>
            <a:off x="876300" y="5105400"/>
            <a:ext cx="7391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26AA25-5DC3-A22D-E50D-32D68582A05A}"/>
              </a:ext>
            </a:extLst>
          </p:cNvPr>
          <p:cNvCxnSpPr>
            <a:cxnSpLocks/>
          </p:cNvCxnSpPr>
          <p:nvPr/>
        </p:nvCxnSpPr>
        <p:spPr>
          <a:xfrm>
            <a:off x="949452" y="5410200"/>
            <a:ext cx="28605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59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"/>
            <a:ext cx="7845552" cy="354947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36" y="3810000"/>
            <a:ext cx="7712443" cy="277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F95F004-7611-4DA7-41FB-A1F9739893E2}"/>
              </a:ext>
            </a:extLst>
          </p:cNvPr>
          <p:cNvCxnSpPr>
            <a:cxnSpLocks/>
          </p:cNvCxnSpPr>
          <p:nvPr/>
        </p:nvCxnSpPr>
        <p:spPr>
          <a:xfrm>
            <a:off x="3124200" y="6096000"/>
            <a:ext cx="2819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8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32257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58" y="3581400"/>
            <a:ext cx="7803860" cy="224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94" y="6019800"/>
            <a:ext cx="7269480" cy="44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5A010E-DBE3-974B-4F18-D1B685EE5BB4}"/>
              </a:ext>
            </a:extLst>
          </p:cNvPr>
          <p:cNvCxnSpPr>
            <a:cxnSpLocks/>
          </p:cNvCxnSpPr>
          <p:nvPr/>
        </p:nvCxnSpPr>
        <p:spPr>
          <a:xfrm>
            <a:off x="5486400" y="4343400"/>
            <a:ext cx="2133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2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75</Words>
  <Application>Microsoft Office PowerPoint</Application>
  <PresentationFormat>On-screen Show (4:3)</PresentationFormat>
  <Paragraphs>14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Ira A. Fulton School of Engineering</dc:creator>
  <cp:lastModifiedBy>Xun Gong</cp:lastModifiedBy>
  <cp:revision>132</cp:revision>
  <dcterms:created xsi:type="dcterms:W3CDTF">2016-01-08T15:24:31Z</dcterms:created>
  <dcterms:modified xsi:type="dcterms:W3CDTF">2023-02-24T14:11:59Z</dcterms:modified>
</cp:coreProperties>
</file>